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60" r:id="rId3"/>
    <p:sldId id="268" r:id="rId4"/>
    <p:sldId id="26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9" r:id="rId13"/>
    <p:sldId id="25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204" y="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ACEFB5B-5AC4-40E9-802D-E79784FF2223}" type="datetimeFigureOut">
              <a:rPr lang="tr-TR" smtClean="0"/>
              <a:t>04.12.2017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7BAD325-0129-4ED9-A430-0BAF74CF5880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0249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FB5B-5AC4-40E9-802D-E79784FF2223}" type="datetimeFigureOut">
              <a:rPr lang="tr-TR" smtClean="0"/>
              <a:t>04.12.2017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325-0129-4ED9-A430-0BAF74CF5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169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FB5B-5AC4-40E9-802D-E79784FF2223}" type="datetimeFigureOut">
              <a:rPr lang="tr-TR" smtClean="0"/>
              <a:t>04.12.2017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325-0129-4ED9-A430-0BAF74CF5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042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FB5B-5AC4-40E9-802D-E79784FF2223}" type="datetimeFigureOut">
              <a:rPr lang="tr-TR" smtClean="0"/>
              <a:t>04.12.2017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325-0129-4ED9-A430-0BAF74CF5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394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CEFB5B-5AC4-40E9-802D-E79784FF2223}" type="datetimeFigureOut">
              <a:rPr lang="tr-TR" smtClean="0"/>
              <a:t>04.12.2017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BAD325-0129-4ED9-A430-0BAF74CF5880}" type="slidenum">
              <a:rPr lang="tr-TR" smtClean="0"/>
              <a:t>‹#›</a:t>
            </a:fld>
            <a:endParaRPr lang="tr-T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93372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FB5B-5AC4-40E9-802D-E79784FF2223}" type="datetimeFigureOut">
              <a:rPr lang="tr-TR" smtClean="0"/>
              <a:t>04.12.2017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325-0129-4ED9-A430-0BAF74CF5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945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FB5B-5AC4-40E9-802D-E79784FF2223}" type="datetimeFigureOut">
              <a:rPr lang="tr-TR" smtClean="0"/>
              <a:t>04.12.2017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325-0129-4ED9-A430-0BAF74CF5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851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FB5B-5AC4-40E9-802D-E79784FF2223}" type="datetimeFigureOut">
              <a:rPr lang="tr-TR" smtClean="0"/>
              <a:t>04.12.2017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325-0129-4ED9-A430-0BAF74CF5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151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FB5B-5AC4-40E9-802D-E79784FF2223}" type="datetimeFigureOut">
              <a:rPr lang="tr-TR" smtClean="0"/>
              <a:t>04.12.2017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D325-0129-4ED9-A430-0BAF74CF5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718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CEFB5B-5AC4-40E9-802D-E79784FF2223}" type="datetimeFigureOut">
              <a:rPr lang="tr-TR" smtClean="0"/>
              <a:t>04.12.2017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BAD325-0129-4ED9-A430-0BAF74CF588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707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CEFB5B-5AC4-40E9-802D-E79784FF2223}" type="datetimeFigureOut">
              <a:rPr lang="tr-TR" smtClean="0"/>
              <a:t>04.12.2017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BAD325-0129-4ED9-A430-0BAF74CF588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920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ACEFB5B-5AC4-40E9-802D-E79784FF2223}" type="datetimeFigureOut">
              <a:rPr lang="tr-TR" smtClean="0"/>
              <a:t>04.12.2017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7BAD325-0129-4ED9-A430-0BAF74CF588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20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85456" y="1620981"/>
            <a:ext cx="9393380" cy="3089563"/>
          </a:xfrm>
        </p:spPr>
        <p:txBody>
          <a:bodyPr/>
          <a:lstStyle/>
          <a:p>
            <a:endParaRPr lang="tr-TR" sz="2400" dirty="0" smtClean="0"/>
          </a:p>
          <a:p>
            <a:endParaRPr lang="tr-TR" sz="2400" dirty="0"/>
          </a:p>
          <a:p>
            <a:r>
              <a:rPr lang="tr-TR" sz="3600" dirty="0" smtClean="0"/>
              <a:t>10-12 </a:t>
            </a:r>
            <a:r>
              <a:rPr lang="tr-TR" sz="3600" dirty="0"/>
              <a:t>KASIM 2017 PHİLOXENİA </a:t>
            </a:r>
          </a:p>
          <a:p>
            <a:r>
              <a:rPr lang="tr-TR" sz="3600" dirty="0"/>
              <a:t>İNTERNATİONAL TOURİSM EXİBİTİON </a:t>
            </a:r>
          </a:p>
          <a:p>
            <a:r>
              <a:rPr lang="tr-TR" sz="3600" dirty="0"/>
              <a:t>SELANİK FUARI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164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82" y="387349"/>
            <a:ext cx="9601199" cy="5930323"/>
          </a:xfrm>
        </p:spPr>
      </p:pic>
    </p:spTree>
    <p:extLst>
      <p:ext uri="{BB962C8B-B14F-4D97-AF65-F5344CB8AC3E}">
        <p14:creationId xmlns:p14="http://schemas.microsoft.com/office/powerpoint/2010/main" val="307907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06400"/>
            <a:ext cx="9601200" cy="5828145"/>
          </a:xfrm>
        </p:spPr>
      </p:pic>
    </p:spTree>
    <p:extLst>
      <p:ext uri="{BB962C8B-B14F-4D97-AF65-F5344CB8AC3E}">
        <p14:creationId xmlns:p14="http://schemas.microsoft.com/office/powerpoint/2010/main" val="9277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96982"/>
            <a:ext cx="9601200" cy="57704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tr-TR" dirty="0"/>
              <a:t>Selanik’te bulunan ve Türk işletmeci Murat GÜLOĞLU</a:t>
            </a:r>
            <a:r>
              <a:rPr lang="tr-TR" dirty="0" smtClean="0"/>
              <a:t>’ </a:t>
            </a:r>
            <a:r>
              <a:rPr lang="tr-TR" dirty="0" err="1" smtClean="0"/>
              <a:t>na</a:t>
            </a:r>
            <a:r>
              <a:rPr lang="tr-TR" dirty="0" smtClean="0"/>
              <a:t> </a:t>
            </a:r>
            <a:r>
              <a:rPr lang="tr-TR" dirty="0"/>
              <a:t>ait </a:t>
            </a:r>
            <a:r>
              <a:rPr lang="tr-TR" dirty="0" err="1"/>
              <a:t>boyoz</a:t>
            </a:r>
            <a:r>
              <a:rPr lang="tr-TR" dirty="0"/>
              <a:t> fabrikasından </a:t>
            </a:r>
            <a:r>
              <a:rPr lang="tr-TR" dirty="0" smtClean="0"/>
              <a:t>günlük 250 tane sıcak </a:t>
            </a:r>
            <a:r>
              <a:rPr lang="tr-TR" dirty="0" err="1" smtClean="0"/>
              <a:t>boyoz</a:t>
            </a:r>
            <a:r>
              <a:rPr lang="tr-TR" dirty="0" smtClean="0"/>
              <a:t> getirilerek fuar ziyaretçilerine dağıtıldı.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36" y="1260764"/>
            <a:ext cx="8811491" cy="54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5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58982" y="249382"/>
            <a:ext cx="11333018" cy="6511635"/>
          </a:xfrm>
        </p:spPr>
        <p:txBody>
          <a:bodyPr/>
          <a:lstStyle/>
          <a:p>
            <a:r>
              <a:rPr lang="tr-TR" sz="2400" dirty="0" smtClean="0"/>
              <a:t>Uruguay Fahri Konsolosu ve Lüksemburg Fahri Konsolosu ve Romanya </a:t>
            </a:r>
            <a:r>
              <a:rPr lang="tr-TR" sz="2400" dirty="0" err="1" smtClean="0"/>
              <a:t>Srlanik</a:t>
            </a:r>
            <a:r>
              <a:rPr lang="tr-TR" sz="2400" dirty="0" smtClean="0"/>
              <a:t> Başkonsolosu fuarda </a:t>
            </a:r>
            <a:r>
              <a:rPr lang="tr-TR" sz="2400" dirty="0"/>
              <a:t>standımızı </a:t>
            </a:r>
            <a:r>
              <a:rPr lang="tr-TR" sz="2400" dirty="0" smtClean="0"/>
              <a:t>ziyaret ederek karşılıklı işbirliği adına görüşme yaptılar.</a:t>
            </a:r>
          </a:p>
          <a:p>
            <a:endParaRPr lang="tr-TR" dirty="0"/>
          </a:p>
          <a:p>
            <a:r>
              <a:rPr lang="tr-TR" dirty="0" smtClean="0"/>
              <a:t>                                                                                 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1690254"/>
            <a:ext cx="5167745" cy="471054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55" y="1690254"/>
            <a:ext cx="5320145" cy="471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7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401782"/>
            <a:ext cx="9601200" cy="5465618"/>
          </a:xfrm>
        </p:spPr>
        <p:txBody>
          <a:bodyPr/>
          <a:lstStyle/>
          <a:p>
            <a:endParaRPr lang="tr-TR" dirty="0" smtClean="0"/>
          </a:p>
          <a:p>
            <a:endParaRPr lang="tr-TR" sz="2400" dirty="0"/>
          </a:p>
          <a:p>
            <a:r>
              <a:rPr lang="tr-TR" sz="2400" dirty="0" smtClean="0"/>
              <a:t>10-12 Kasım 2017 </a:t>
            </a:r>
            <a:r>
              <a:rPr lang="tr-TR" sz="2400" dirty="0"/>
              <a:t>tarihleri arasında </a:t>
            </a:r>
            <a:r>
              <a:rPr lang="tr-TR" sz="2400" dirty="0" smtClean="0"/>
              <a:t>Yunanistan’ın Selanik Kentinde  </a:t>
            </a:r>
            <a:r>
              <a:rPr lang="tr-TR" sz="2400" dirty="0"/>
              <a:t>düzenlenen </a:t>
            </a:r>
            <a:r>
              <a:rPr lang="tr-TR" sz="2400" dirty="0" smtClean="0"/>
              <a:t>33. </a:t>
            </a:r>
            <a:r>
              <a:rPr lang="tr-TR" sz="2400" dirty="0" err="1" smtClean="0"/>
              <a:t>Philoxenia</a:t>
            </a:r>
            <a:r>
              <a:rPr lang="tr-TR" sz="2400" dirty="0" smtClean="0"/>
              <a:t> Uluslararası Turizm </a:t>
            </a:r>
            <a:r>
              <a:rPr lang="tr-TR" sz="2400" dirty="0"/>
              <a:t>ve Seyahat Fuarı’na </a:t>
            </a:r>
            <a:r>
              <a:rPr lang="tr-TR" sz="2400" dirty="0" smtClean="0"/>
              <a:t>48 </a:t>
            </a:r>
            <a:r>
              <a:rPr lang="tr-TR" sz="2400" dirty="0"/>
              <a:t>m² büyüklüğünde stant ile İzmir Valiliği çatısı altında katılım gerçekleştirilmiştir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Fuar’a ilimiz adına İzmir Kültür ve Turizm Müdürlüğü, YIKOB, ÇEŞTOB, ETİK ve TURSAB temsilcileri katılmıştır. </a:t>
            </a:r>
          </a:p>
          <a:p>
            <a:r>
              <a:rPr lang="tr-TR" sz="2400" dirty="0" smtClean="0"/>
              <a:t>İlimizin </a:t>
            </a:r>
            <a:r>
              <a:rPr lang="tr-TR" sz="2400" dirty="0"/>
              <a:t>tanıtımını destekleyici yöresel özellikleri yansıtan promosyon malzemeleri, ikramlık ürünler ile stantta yer alan katılımcıların kendi işletmeleri ile ilgili yazılı görsel tanıtım materyalleri ve </a:t>
            </a:r>
            <a:r>
              <a:rPr lang="tr-TR" sz="2400" dirty="0" err="1"/>
              <a:t>stand</a:t>
            </a:r>
            <a:r>
              <a:rPr lang="tr-TR" sz="2400" dirty="0"/>
              <a:t> ziyaretlerinde ve resmi görüşmelerde VIP hediyeler takdim </a:t>
            </a:r>
            <a:r>
              <a:rPr lang="tr-TR" sz="2400" dirty="0" smtClean="0"/>
              <a:t>edilmiştir.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90128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512618"/>
            <a:ext cx="9601200" cy="535478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YIKOB Strateji </a:t>
            </a:r>
            <a:r>
              <a:rPr lang="tr-TR" dirty="0"/>
              <a:t>ve Koordinasyon Müdürü Mehmet </a:t>
            </a:r>
            <a:r>
              <a:rPr lang="tr-TR" dirty="0" smtClean="0"/>
              <a:t>ENSARİOĞLU ve İl </a:t>
            </a:r>
            <a:r>
              <a:rPr lang="tr-TR" dirty="0"/>
              <a:t>Kültür ve Turizm </a:t>
            </a:r>
            <a:r>
              <a:rPr lang="tr-TR" dirty="0" smtClean="0"/>
              <a:t>Müdür Vekili </a:t>
            </a:r>
            <a:r>
              <a:rPr lang="tr-TR" dirty="0"/>
              <a:t>Murat </a:t>
            </a:r>
            <a:r>
              <a:rPr lang="tr-TR" dirty="0" smtClean="0"/>
              <a:t>KARAÇANTA ve Kınık </a:t>
            </a:r>
            <a:r>
              <a:rPr lang="tr-TR" dirty="0"/>
              <a:t>OSB Proje Asistanı Arzu </a:t>
            </a:r>
            <a:r>
              <a:rPr lang="tr-TR" dirty="0" smtClean="0"/>
              <a:t>POURDOLATİ ve Bergama </a:t>
            </a:r>
            <a:r>
              <a:rPr lang="tr-TR" dirty="0"/>
              <a:t>Belediyesi </a:t>
            </a:r>
            <a:r>
              <a:rPr lang="tr-TR" dirty="0" smtClean="0"/>
              <a:t>Nesrin </a:t>
            </a:r>
            <a:r>
              <a:rPr lang="tr-TR" dirty="0"/>
              <a:t>ERMİŞ </a:t>
            </a:r>
            <a:r>
              <a:rPr lang="tr-TR" dirty="0" smtClean="0"/>
              <a:t>ÇEŞTOB tan Mert </a:t>
            </a:r>
            <a:r>
              <a:rPr lang="tr-TR" dirty="0"/>
              <a:t>GÖNÜL </a:t>
            </a:r>
            <a:r>
              <a:rPr lang="tr-TR" dirty="0" smtClean="0"/>
              <a:t>ETİK den Orhan BELGE ve Didem KARHAN ve Pırıl Otel Müdürü Kaan BAYHAN standımızda çalışmalar yürütmüşlerdir.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0" y="2078182"/>
            <a:ext cx="9047019" cy="477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2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09" y="290513"/>
            <a:ext cx="9698182" cy="6221412"/>
          </a:xfrm>
        </p:spPr>
      </p:pic>
    </p:spTree>
    <p:extLst>
      <p:ext uri="{BB962C8B-B14F-4D97-AF65-F5344CB8AC3E}">
        <p14:creationId xmlns:p14="http://schemas.microsoft.com/office/powerpoint/2010/main" val="33456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19199" y="512617"/>
            <a:ext cx="10224655" cy="5597237"/>
          </a:xfrm>
        </p:spPr>
        <p:txBody>
          <a:bodyPr/>
          <a:lstStyle/>
          <a:p>
            <a:r>
              <a:rPr lang="tr-TR" dirty="0"/>
              <a:t>Fuarın ilk günü Atatürk’ün ölüm yıldönümü olan 10 Kasım’a denk geldiği için herhangi bir etkinlik yapılmamıştır. 10 Kasım sabahı Türkiye’den gelen yüzlerce kişi ile birlikte Cumhuriyetimizin kurucusu Mustafa Kemal </a:t>
            </a:r>
            <a:r>
              <a:rPr lang="tr-TR" dirty="0" err="1"/>
              <a:t>ATATÜRK’ün</a:t>
            </a:r>
            <a:r>
              <a:rPr lang="tr-TR" dirty="0"/>
              <a:t> Selanik’te doğduğu evde düzenlenen </a:t>
            </a:r>
            <a:r>
              <a:rPr lang="tr-TR" dirty="0" smtClean="0"/>
              <a:t>törene katılım sağlandı. Aynı </a:t>
            </a:r>
            <a:r>
              <a:rPr lang="tr-TR" dirty="0"/>
              <a:t>gün başlayan ve 3 gün süren turizm fuarında, standımı özellikle Yunanistan, Bulgaristan ve farklı ülkelerden katılan çok sayıda misafir, seyahat acenteleri, oteller ve turizme hizmet sağlayan farklı sektör temsilcileri ziyaret </a:t>
            </a:r>
            <a:r>
              <a:rPr lang="tr-TR" dirty="0" smtClean="0"/>
              <a:t>etti.</a:t>
            </a:r>
          </a:p>
          <a:p>
            <a:endParaRPr lang="tr-TR" dirty="0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4" y="2286001"/>
            <a:ext cx="8797636" cy="443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371600" y="387927"/>
            <a:ext cx="9601200" cy="5479473"/>
          </a:xfrm>
        </p:spPr>
        <p:txBody>
          <a:bodyPr/>
          <a:lstStyle/>
          <a:p>
            <a:r>
              <a:rPr lang="tr-TR" dirty="0"/>
              <a:t>11 Kasım 2017 günü fuar etkinlikleri kapsamında Makedonya Üniversitesi, Kuzey Yunanistan Yunan-Türk Ticaret Odası ve </a:t>
            </a:r>
            <a:r>
              <a:rPr lang="tr-TR" dirty="0" err="1"/>
              <a:t>T.C.Selanik</a:t>
            </a:r>
            <a:r>
              <a:rPr lang="tr-TR" dirty="0"/>
              <a:t> Başkonsolosluğu tarafından “Türkiye-Yunanistan Arasındaki İşbirliği ile Turizmin Gelişimi” konulu bir panel düzenlendi. Yunanlı turistlerin gözüyle Türkiye’nin anlatıldığı panelde, Türkiye ve Yunanistan’dan turizm sektörü ile ilgili kurumların temsilcileri görüşlerini </a:t>
            </a:r>
            <a:r>
              <a:rPr lang="tr-TR" dirty="0" smtClean="0"/>
              <a:t>paylaşıldı.</a:t>
            </a:r>
            <a:endParaRPr lang="tr-TR" dirty="0"/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70364"/>
            <a:ext cx="8839200" cy="49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4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568036"/>
            <a:ext cx="9601200" cy="5299364"/>
          </a:xfrm>
        </p:spPr>
        <p:txBody>
          <a:bodyPr>
            <a:normAutofit/>
          </a:bodyPr>
          <a:lstStyle/>
          <a:p>
            <a:endParaRPr lang="tr-TR" sz="2400" dirty="0" smtClean="0"/>
          </a:p>
          <a:p>
            <a:endParaRPr lang="tr-TR" sz="2400" dirty="0"/>
          </a:p>
          <a:p>
            <a:r>
              <a:rPr lang="tr-TR" sz="2400" dirty="0" smtClean="0"/>
              <a:t>Fuarda standımızı </a:t>
            </a:r>
            <a:r>
              <a:rPr lang="tr-TR" sz="2400" dirty="0"/>
              <a:t>ziyaret eden Kültür ve Turizm Bakanlığı Tanıtma Genel Müdürlüğü Genel Müdür Yardımcısı Cengiz AYDIN, Selanik Başkonsolosu Orhan Yalman OKAN ve Selanik Ticaret Ataşesi Serkan BURALI </a:t>
            </a:r>
            <a:r>
              <a:rPr lang="tr-TR" sz="2400" dirty="0" smtClean="0"/>
              <a:t>ve Edirne Ak Parti İl Başkanı İlyas AKMEŞE  komşu olmamız </a:t>
            </a:r>
            <a:r>
              <a:rPr lang="tr-TR" sz="2400" dirty="0"/>
              <a:t>itibariyle </a:t>
            </a:r>
            <a:r>
              <a:rPr lang="tr-TR" sz="2400" dirty="0" smtClean="0"/>
              <a:t>İzmir </a:t>
            </a:r>
            <a:r>
              <a:rPr lang="tr-TR" sz="2400" dirty="0"/>
              <a:t>ile Yunanistan arasında turizm hareketliliğinin arttırılması için önümüzdeki dönemde Bakanlık ve Konsolosluk olarak </a:t>
            </a:r>
            <a:r>
              <a:rPr lang="tr-TR" sz="2400" dirty="0" smtClean="0"/>
              <a:t>çalışmaları destekleyeceklerini ve İzmir’in ayrı bir </a:t>
            </a:r>
            <a:r>
              <a:rPr lang="tr-TR" sz="2400" dirty="0" err="1" smtClean="0"/>
              <a:t>stand</a:t>
            </a:r>
            <a:r>
              <a:rPr lang="tr-TR" sz="2400" dirty="0" smtClean="0"/>
              <a:t> ile temsil edilmesinden duydukları mutluluğu </a:t>
            </a:r>
            <a:r>
              <a:rPr lang="tr-TR" sz="2400" dirty="0"/>
              <a:t>dile </a:t>
            </a:r>
            <a:r>
              <a:rPr lang="tr-TR" sz="2400" dirty="0" smtClean="0"/>
              <a:t>getirdiler.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09534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73" y="430213"/>
            <a:ext cx="9850582" cy="5984442"/>
          </a:xfrm>
        </p:spPr>
      </p:pic>
    </p:spTree>
    <p:extLst>
      <p:ext uri="{BB962C8B-B14F-4D97-AF65-F5344CB8AC3E}">
        <p14:creationId xmlns:p14="http://schemas.microsoft.com/office/powerpoint/2010/main" val="368968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26" y="290945"/>
            <a:ext cx="9337965" cy="6096000"/>
          </a:xfrm>
        </p:spPr>
      </p:pic>
    </p:spTree>
    <p:extLst>
      <p:ext uri="{BB962C8B-B14F-4D97-AF65-F5344CB8AC3E}">
        <p14:creationId xmlns:p14="http://schemas.microsoft.com/office/powerpoint/2010/main" val="395405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TM10001105[[fn=kırpılmış]]</Template>
  <TotalTime>155</TotalTime>
  <Words>380</Words>
  <Application>Microsoft Office PowerPoint</Application>
  <PresentationFormat>Özel</PresentationFormat>
  <Paragraphs>21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Crop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 ENSARİOĞLU</dc:creator>
  <cp:lastModifiedBy>Alper TEKDAL</cp:lastModifiedBy>
  <cp:revision>21</cp:revision>
  <dcterms:created xsi:type="dcterms:W3CDTF">2017-11-30T06:45:53Z</dcterms:created>
  <dcterms:modified xsi:type="dcterms:W3CDTF">2017-12-04T08:48:56Z</dcterms:modified>
</cp:coreProperties>
</file>